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DDD8F-8CE8-43BC-9221-ECBB136BA4C8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AAA0-3D66-43C1-8474-7A23021299F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21" y="1052737"/>
            <a:ext cx="9130779" cy="47594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c.pics.livejournal.com/mikat75/26760299/35238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0" y="188640"/>
            <a:ext cx="9105260" cy="6139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" y="485775"/>
            <a:ext cx="9010650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8883"/>
            <a:ext cx="8640960" cy="67202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4А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5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А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250" y="188640"/>
            <a:ext cx="8833238" cy="6445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7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158" y="0"/>
            <a:ext cx="77436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8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9741"/>
            <a:ext cx="9144000" cy="5718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6</cp:revision>
  <dcterms:created xsi:type="dcterms:W3CDTF">2018-04-22T14:28:36Z</dcterms:created>
  <dcterms:modified xsi:type="dcterms:W3CDTF">2018-04-22T15:25:55Z</dcterms:modified>
</cp:coreProperties>
</file>