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3F8D-AA3C-446B-A313-6B4423534AC2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3A96-491A-453E-96F4-33F0A86E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10445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ИНДИЯ </a:t>
            </a:r>
            <a:br>
              <a:rPr lang="ru-RU" sz="6000" b="1" dirty="0" smtClean="0"/>
            </a:br>
            <a:r>
              <a:rPr lang="ru-RU" sz="6000" b="1" dirty="0" smtClean="0"/>
              <a:t>В СРЕДНИЕ ВЕКА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121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§ 6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b="1" dirty="0" smtClean="0"/>
              <a:t>Вождём сикхов был </a:t>
            </a:r>
            <a:r>
              <a:rPr lang="ru-RU" b="1" dirty="0" err="1" smtClean="0"/>
              <a:t>Говинд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Сикхи развернули борьбу за изгнание мусульман из Пенджаба и захват власти. </a:t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Их борьба увенчалась успехом. В 18 в. сикхи создали своё государство.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МАРАТХИ.</a:t>
            </a:r>
            <a:br>
              <a:rPr lang="ru-RU" b="1" dirty="0" smtClean="0"/>
            </a:br>
            <a:r>
              <a:rPr lang="ru-RU" b="1" dirty="0" smtClean="0"/>
              <a:t>В 17 в. борьбу против </a:t>
            </a:r>
            <a:r>
              <a:rPr lang="ru-RU" b="1" dirty="0" err="1" smtClean="0"/>
              <a:t>могольского</a:t>
            </a:r>
            <a:r>
              <a:rPr lang="ru-RU" b="1" dirty="0" smtClean="0"/>
              <a:t> ига начали маратхи, проживавшие на западе Индии.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Вождём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маратхов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Шаваджи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 в. маратхи создали сильное государство.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народ платил огромные налоги. Поэтому часто вспыхивали восстания. Империя Великих моголов начала расшатываться.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Воспользовавшись этим, на земли Индии напал иранский правитель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Надир-шах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затем афганский правитель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Ахмад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шах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Дуррани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 Маркс писал так: </a:t>
            </a:r>
            <a:endParaRPr lang="ru-RU" dirty="0"/>
          </a:p>
        </p:txBody>
      </p:sp>
      <p:pic>
        <p:nvPicPr>
          <p:cNvPr id="3" name="Рисунок 2" descr="н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86" y="1556792"/>
            <a:ext cx="850682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Колонизация Индии англичанами.</a:t>
            </a:r>
            <a:endParaRPr lang="ru-RU" dirty="0"/>
          </a:p>
        </p:txBody>
      </p:sp>
      <p:pic>
        <p:nvPicPr>
          <p:cNvPr id="4" name="Рисунок 3" descr="slide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81336"/>
            <a:ext cx="777686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-empire.ru/uploads/games/screenshots/s_1311090117_88a0beabf2b9c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823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733256"/>
            <a:ext cx="568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Торговый корабль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 какие-то 7 лет (с 1756 по 1763 года) власть в стране перешла к англичанам.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англичанам так легко удалось захватить Индию?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– из-за раздробленности.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ru-RU" sz="3200" b="1" dirty="0" smtClean="0"/>
              <a:t>Индусы отчаянно сопротивлялись колонизации. Англичане потопили в крови народные выступления.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Англичане захватили контроль над администрацией, судебной, налоговой, полицейской и другими службами.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55272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защиты своих интересов индусы нанимали солдат из местного населения –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сипаев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Сипаев воспитывали на европейский лад.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они не имели права занимать офицерские должности.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нд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3"/>
            <a:ext cx="2952328" cy="2103844"/>
          </a:xfrm>
          <a:prstGeom prst="rect">
            <a:avLst/>
          </a:prstGeom>
        </p:spPr>
      </p:pic>
      <p:pic>
        <p:nvPicPr>
          <p:cNvPr id="5" name="Рисунок 4" descr="19e6d2623047509a745e6501f6ca4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860" y="116632"/>
            <a:ext cx="2790123" cy="2088232"/>
          </a:xfrm>
          <a:prstGeom prst="rect">
            <a:avLst/>
          </a:prstGeom>
        </p:spPr>
      </p:pic>
      <p:pic>
        <p:nvPicPr>
          <p:cNvPr id="6" name="Рисунок 5" descr="47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348880"/>
            <a:ext cx="2664296" cy="2155641"/>
          </a:xfrm>
          <a:prstGeom prst="rect">
            <a:avLst/>
          </a:prstGeom>
        </p:spPr>
      </p:pic>
      <p:pic>
        <p:nvPicPr>
          <p:cNvPr id="7" name="Рисунок 6" descr="1385443268_van-cleef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149080"/>
            <a:ext cx="3392036" cy="2592288"/>
          </a:xfrm>
          <a:prstGeom prst="rect">
            <a:avLst/>
          </a:prstGeom>
        </p:spPr>
      </p:pic>
      <p:pic>
        <p:nvPicPr>
          <p:cNvPr id="8" name="Рисунок 7" descr="yahooeu_ru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653136"/>
            <a:ext cx="3166178" cy="2104292"/>
          </a:xfrm>
          <a:prstGeom prst="rect">
            <a:avLst/>
          </a:prstGeom>
        </p:spPr>
      </p:pic>
      <p:pic>
        <p:nvPicPr>
          <p:cNvPr id="9" name="Рисунок 8" descr="mlu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16632"/>
            <a:ext cx="2784309" cy="2088232"/>
          </a:xfrm>
          <a:prstGeom prst="rect">
            <a:avLst/>
          </a:prstGeom>
        </p:spPr>
      </p:pic>
      <p:pic>
        <p:nvPicPr>
          <p:cNvPr id="10" name="Рисунок 9" descr="320-chalma_w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2276872"/>
            <a:ext cx="185170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первой четверти 17 в. на севере Индии существовало государство – </a:t>
            </a:r>
            <a:r>
              <a:rPr lang="ru-RU" b="1" i="1" dirty="0" smtClean="0"/>
              <a:t>Делийский султанат. </a:t>
            </a:r>
            <a:endParaRPr lang="ru-RU" b="1" i="1" dirty="0"/>
          </a:p>
        </p:txBody>
      </p:sp>
      <p:pic>
        <p:nvPicPr>
          <p:cNvPr id="1026" name="Picture 2" descr="http://countryturkmenistan.tripod.com/DelhiSultanat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66247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морской путь в Индию попытался найти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Бартоломео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(1488г.). Он доплыл до м.Доброй Надежды.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Гамма (тоже португалец) благополучно совершил плавания до Индии и вернулся обратно (1498г.).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356992"/>
            <a:ext cx="3096344" cy="79208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Гамма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de-ussr.ru/uploads/images/issledov/iss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715000" cy="6505576"/>
          </a:xfrm>
          <a:prstGeom prst="rect">
            <a:avLst/>
          </a:prstGeom>
          <a:noFill/>
        </p:spPr>
      </p:pic>
      <p:pic>
        <p:nvPicPr>
          <p:cNvPr id="4" name="Рисунок 3" descr="v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6632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13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Португальцев вытеснили голландцы. Затем англичане.</a:t>
            </a:r>
            <a:br>
              <a:rPr lang="ru-RU" sz="3600" b="1" dirty="0" smtClean="0"/>
            </a:br>
            <a:r>
              <a:rPr lang="ru-RU" sz="3600" b="1" dirty="0" smtClean="0"/>
              <a:t>Крупные торговые города Индии: Бомбей, </a:t>
            </a:r>
            <a:r>
              <a:rPr lang="ru-RU" sz="3600" b="1" dirty="0" err="1"/>
              <a:t>М</a:t>
            </a:r>
            <a:r>
              <a:rPr lang="ru-RU" sz="3600" b="1" dirty="0" err="1" smtClean="0"/>
              <a:t>адрас</a:t>
            </a:r>
            <a:r>
              <a:rPr lang="ru-RU" sz="3600" b="1" dirty="0" smtClean="0"/>
              <a:t>, Калькутта.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Фактория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торговая компания.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 в Европе ценились индийские ткани.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5202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</a:t>
            </a:r>
            <a:r>
              <a:rPr lang="ru-RU" sz="3600" b="1" u="sng" dirty="0" smtClean="0"/>
              <a:t>1526</a:t>
            </a:r>
            <a:r>
              <a:rPr lang="ru-RU" sz="3600" b="1" dirty="0" smtClean="0"/>
              <a:t> году в Индию из Афганистана вторгся потомок Чингисхана и </a:t>
            </a:r>
            <a:br>
              <a:rPr lang="ru-RU" sz="3600" b="1" dirty="0" smtClean="0"/>
            </a:br>
            <a:r>
              <a:rPr lang="ru-RU" sz="3600" b="1" dirty="0" smtClean="0"/>
              <a:t>внук Тимура – </a:t>
            </a:r>
            <a:r>
              <a:rPr lang="ru-RU" sz="3600" b="1" dirty="0" err="1" smtClean="0"/>
              <a:t>Бабур</a:t>
            </a:r>
            <a:r>
              <a:rPr lang="ru-RU" sz="3600" b="1" dirty="0" smtClean="0"/>
              <a:t>. Он создал империю </a:t>
            </a:r>
            <a:br>
              <a:rPr lang="ru-RU" sz="3600" b="1" dirty="0" smtClean="0"/>
            </a:br>
            <a:r>
              <a:rPr lang="ru-RU" sz="3600" b="1" i="1" u="sng" dirty="0" smtClean="0"/>
              <a:t>ВЕЛИКИХ МОГОЛОВ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  <p:pic>
        <p:nvPicPr>
          <p:cNvPr id="15362" name="Picture 2" descr="http://www.naesmi.uz/uploads/pages/14232220580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36773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Империя Великих моголов.</a:t>
            </a:r>
            <a:endParaRPr lang="ru-RU" dirty="0"/>
          </a:p>
        </p:txBody>
      </p:sp>
      <p:pic>
        <p:nvPicPr>
          <p:cNvPr id="16386" name="Picture 2" descr="https://classconnection.s3.amazonaws.com/796/flashcards/1464796/png/mughalempiremap13350561668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3411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492896"/>
            <a:ext cx="26436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Афганистан </a:t>
            </a:r>
          </a:p>
          <a:p>
            <a:pPr algn="ctr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Индия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r>
              <a:rPr lang="ru-RU" b="1" dirty="0" smtClean="0"/>
              <a:t>Государственной религией </a:t>
            </a:r>
            <a:r>
              <a:rPr lang="ru-RU" b="1" dirty="0" err="1" smtClean="0"/>
              <a:t>Бабур</a:t>
            </a:r>
            <a:r>
              <a:rPr lang="ru-RU" b="1" dirty="0" smtClean="0"/>
              <a:t> объявил </a:t>
            </a:r>
            <a:r>
              <a:rPr lang="ru-RU" b="1" u="sng" dirty="0" smtClean="0"/>
              <a:t>ислам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государственному устройству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Могольская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империя была феодальным государством.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власть принадлежала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падишаху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Могольской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империи постоянно расширялись. Бесконечные захватнические войны, Распри между мусульманами и индусами, феодальные междоусобицы, углубление социальных противоречий, упадок в экономике, усиление народных волнений привели к ослаблению государства Великих моголов.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землевладений: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н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886387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568952" cy="604867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Такие народы как бенгальцы, пенджабцы, маратхи, </a:t>
            </a:r>
            <a:r>
              <a:rPr lang="ru-RU" b="1" dirty="0" err="1" smtClean="0"/>
              <a:t>гуджараты</a:t>
            </a:r>
            <a:r>
              <a:rPr lang="ru-RU" b="1" dirty="0"/>
              <a:t> </a:t>
            </a:r>
            <a:r>
              <a:rPr lang="ru-RU" b="1" dirty="0" smtClean="0"/>
              <a:t>делились по кастовой </a:t>
            </a:r>
            <a:r>
              <a:rPr lang="ru-RU" b="1" dirty="0" err="1" smtClean="0"/>
              <a:t>сисеме</a:t>
            </a:r>
            <a:r>
              <a:rPr lang="ru-RU" b="1" dirty="0" smtClean="0"/>
              <a:t>: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БРАХМАНЫ – ВЫСОЧАЙШИИ, ЖРЕЦЫ</a:t>
            </a:r>
            <a:b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КШАТРИИ – СЕРЕДНЯКИ, ВОИНЫ</a:t>
            </a:r>
            <a:b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ВАЙШИИ – НИЗШИЕ, РЕМЕСЛЕННИКИ, КРЕСТЬЯНЕ</a:t>
            </a:r>
            <a:b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ШУДРЫ – СЛУГИ, НЕПРИКАСАЕМЫЕ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u="sng" dirty="0" smtClean="0"/>
              <a:t>Борьба за независимость.</a:t>
            </a:r>
            <a:br>
              <a:rPr lang="ru-RU" u="sng" dirty="0" smtClean="0"/>
            </a:br>
            <a:r>
              <a:rPr lang="ru-RU" sz="1600" dirty="0" smtClean="0"/>
              <a:t> .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200" b="1" dirty="0" smtClean="0"/>
              <a:t>ДВИЖЕНИЕ СИКХОВ.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Религиозное движение сикхов (возникло в 17в., на северо-западе) выступало против мусульманского господства, за искоренение кастовой системы, за отказ от поклонения индийским богам, равенство всех людей, верховенство индийских раджей.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207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ИНДИЯ  В СРЕДНИЕ ВЕКА</vt:lpstr>
      <vt:lpstr>В первой четверти 17 в. на севере Индии существовало государство – Делийский султанат. </vt:lpstr>
      <vt:lpstr>В 1526 году в Индию из Афганистана вторгся потомок Чингисхана и  внук Тимура – Бабур. Он создал империю  ВЕЛИКИХ МОГОЛОВ. </vt:lpstr>
      <vt:lpstr>Империя Великих моголов.</vt:lpstr>
      <vt:lpstr>Государственной религией Бабур объявил ислам.   По государственному устройству Могольская империя была феодальным государством.   Вся власть принадлежала падишаху.</vt:lpstr>
      <vt:lpstr>Границы Могольской империи постоянно расширялись. Бесконечные захватнические войны, Распри между мусульманами и индусами, феодальные междоусобицы, углубление социальных противоречий, упадок в экономике, усиление народных волнений привели к ослаблению государства Великих моголов.</vt:lpstr>
      <vt:lpstr>Виды землевладений:</vt:lpstr>
      <vt:lpstr>Такие народы как бенгальцы, пенджабцы, маратхи, гуджараты делились по кастовой сисеме:    БРАХМАНЫ – ВЫСОЧАЙШИИ, ЖРЕЦЫ КШАТРИИ – СЕРЕДНЯКИ, ВОИНЫ ВАЙШИИ – НИЗШИЕ, РЕМЕСЛЕННИКИ, КРЕСТЬЯНЕ ШУДРЫ – СЛУГИ, НЕПРИКАСАЕМЫЕ  </vt:lpstr>
      <vt:lpstr>Борьба за независимость.  . ДВИЖЕНИЕ СИКХОВ. . Религиозное движение сикхов (возникло в 17в., на северо-западе) выступало против мусульманского господства, за искоренение кастовой системы, за отказ от поклонения индийским богам, равенство всех людей, верховенство индийских раджей. </vt:lpstr>
      <vt:lpstr>Вождём сикхов был Говинд. Сикхи развернули борьбу за изгнание мусульман из Пенджаба и захват власти.   Их борьба увенчалась успехом. В 18 в. сикхи создали своё государство. </vt:lpstr>
      <vt:lpstr>МАРАТХИ. В 17 в. борьбу против могольского ига начали маратхи, проживавшие на западе Индии.   Вождём маратхов был Шаваджи. В 18 в. маратхи создали сильное государство.</vt:lpstr>
      <vt:lpstr>Индийский народ платил огромные налоги. Поэтому часто вспыхивали восстания. Империя Великих моголов начала расшатываться.   Воспользовавшись этим, на земли Индии напал иранский правитель Надир-шах, а затем афганский правитель Ахмад шах Дуррани. </vt:lpstr>
      <vt:lpstr>Карл Маркс писал так: </vt:lpstr>
      <vt:lpstr>Колонизация Индии англичанами.</vt:lpstr>
      <vt:lpstr>Слайд 15</vt:lpstr>
      <vt:lpstr>За какие-то 7 лет (с 1756 по 1763 года) власть в стране перешла к англичанам.   Почему англичанам так легко удалось захватить Индию?  Ответ – из-за раздробленности.</vt:lpstr>
      <vt:lpstr>Индусы отчаянно сопротивлялись колонизации. Англичане потопили в крови народные выступления.   Англичане захватили контроль над администрацией, судебной, налоговой, полицейской и другими службами. </vt:lpstr>
      <vt:lpstr>Для защиты своих интересов индусы нанимали солдат из местного населения – сипаев.   Сипаев воспитывали на европейский лад.  Однако они не имели права занимать офицерские должности. </vt:lpstr>
      <vt:lpstr>Слайд 19</vt:lpstr>
      <vt:lpstr>Первым морской путь в Индию попытался найти Бартоломео Диас (1488г.). Он доплыл до м.Доброй Надежды.  Васко да Гамма (тоже португалец) благополучно совершил плавания до Индии и вернулся обратно (1498г.). </vt:lpstr>
      <vt:lpstr>Васко да Гамма</vt:lpstr>
      <vt:lpstr>Португальцев вытеснили голландцы. Затем англичане. Крупные торговые города Индии: Бомбей, Мадрас, Калькутта.   Фактория – торговая компания.   Особо в Европе ценились индийские ткани.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ИНДИЯ  В СРЕДНИЕ ВЕКА</dc:title>
  <dc:creator>Домашний</dc:creator>
  <cp:lastModifiedBy>Домашний</cp:lastModifiedBy>
  <cp:revision>11</cp:revision>
  <dcterms:created xsi:type="dcterms:W3CDTF">2015-11-24T08:38:56Z</dcterms:created>
  <dcterms:modified xsi:type="dcterms:W3CDTF">2015-11-24T10:15:19Z</dcterms:modified>
</cp:coreProperties>
</file>